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Dreaming Outloud Sans" charset="1" panose="00000500000000000000"/>
      <p:regular r:id="rId7"/>
    </p:embeddedFont>
    <p:embeddedFont>
      <p:font typeface="Madelyn" charset="1" panose="000004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344857" y="16352165"/>
            <a:ext cx="13506589" cy="21214537"/>
          </a:xfrm>
          <a:custGeom>
            <a:avLst/>
            <a:gdLst/>
            <a:ahLst/>
            <a:cxnLst/>
            <a:rect r="r" b="b" t="t" l="l"/>
            <a:pathLst>
              <a:path h="21214537" w="13506589">
                <a:moveTo>
                  <a:pt x="0" y="0"/>
                </a:moveTo>
                <a:lnTo>
                  <a:pt x="13506588" y="0"/>
                </a:lnTo>
                <a:lnTo>
                  <a:pt x="13506588" y="21214537"/>
                </a:lnTo>
                <a:lnTo>
                  <a:pt x="0" y="212145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803819" y="23423929"/>
            <a:ext cx="8603901" cy="6210941"/>
          </a:xfrm>
          <a:custGeom>
            <a:avLst/>
            <a:gdLst/>
            <a:ahLst/>
            <a:cxnLst/>
            <a:rect r="r" b="b" t="t" l="l"/>
            <a:pathLst>
              <a:path h="6210941" w="8603901">
                <a:moveTo>
                  <a:pt x="0" y="0"/>
                </a:moveTo>
                <a:lnTo>
                  <a:pt x="8603901" y="0"/>
                </a:lnTo>
                <a:lnTo>
                  <a:pt x="8603901" y="6210941"/>
                </a:lnTo>
                <a:lnTo>
                  <a:pt x="0" y="62109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375820" y="2623568"/>
            <a:ext cx="18008405" cy="979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94"/>
              </a:lnSpc>
            </a:pPr>
            <a:r>
              <a:rPr lang="en-US" sz="7545" spc="377">
                <a:solidFill>
                  <a:srgbClr val="737373">
                    <a:alpha val="89804"/>
                  </a:srgbClr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WELCOME TO</a:t>
            </a:r>
          </a:p>
        </p:txBody>
      </p:sp>
      <p:sp>
        <p:nvSpPr>
          <p:cNvPr name="TextBox 5" id="5"/>
          <p:cNvSpPr txBox="true"/>
          <p:nvPr/>
        </p:nvSpPr>
        <p:spPr>
          <a:xfrm rot="-555393">
            <a:off x="6930606" y="6815654"/>
            <a:ext cx="14212657" cy="5002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30"/>
              </a:lnSpc>
            </a:pPr>
            <a:r>
              <a:rPr lang="en-US" sz="45774">
                <a:solidFill>
                  <a:srgbClr val="7C7CC0">
                    <a:alpha val="89804"/>
                  </a:srgbClr>
                </a:solidFill>
                <a:latin typeface="Madelyn"/>
                <a:ea typeface="Madelyn"/>
                <a:cs typeface="Madelyn"/>
                <a:sym typeface="Madelyn"/>
              </a:rPr>
              <a:t>Olivia's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512594" y="32667796"/>
            <a:ext cx="21331826" cy="1162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59"/>
              </a:lnSpc>
            </a:pPr>
            <a:r>
              <a:rPr lang="en-US" sz="8938" spc="446">
                <a:solidFill>
                  <a:srgbClr val="737373">
                    <a:alpha val="89804"/>
                  </a:srgbClr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03.19.2026</a:t>
            </a:r>
          </a:p>
        </p:txBody>
      </p:sp>
      <p:sp>
        <p:nvSpPr>
          <p:cNvPr name="TextBox 7" id="7"/>
          <p:cNvSpPr txBox="true"/>
          <p:nvPr/>
        </p:nvSpPr>
        <p:spPr>
          <a:xfrm rot="-531200">
            <a:off x="2155977" y="9230104"/>
            <a:ext cx="23311425" cy="7812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917"/>
              </a:lnSpc>
            </a:pPr>
            <a:r>
              <a:rPr lang="en-US" sz="45655">
                <a:solidFill>
                  <a:srgbClr val="7C7CC0"/>
                </a:solidFill>
                <a:latin typeface="Madelyn"/>
                <a:ea typeface="Madelyn"/>
                <a:cs typeface="Madelyn"/>
                <a:sym typeface="Madelyn"/>
              </a:rPr>
              <a:t>Baby </a:t>
            </a:r>
            <a:r>
              <a:rPr lang="en-US" sz="45655">
                <a:solidFill>
                  <a:srgbClr val="7C7CC0"/>
                </a:solidFill>
                <a:latin typeface="Madelyn"/>
                <a:ea typeface="Madelyn"/>
                <a:cs typeface="Madelyn"/>
                <a:sym typeface="Madelyn"/>
              </a:rPr>
              <a:t>Shower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22339127" y="14844550"/>
            <a:ext cx="8603901" cy="6210941"/>
          </a:xfrm>
          <a:custGeom>
            <a:avLst/>
            <a:gdLst/>
            <a:ahLst/>
            <a:cxnLst/>
            <a:rect r="r" b="b" t="t" l="l"/>
            <a:pathLst>
              <a:path h="6210941" w="8603901">
                <a:moveTo>
                  <a:pt x="0" y="0"/>
                </a:moveTo>
                <a:lnTo>
                  <a:pt x="8603901" y="0"/>
                </a:lnTo>
                <a:lnTo>
                  <a:pt x="8603901" y="6210941"/>
                </a:lnTo>
                <a:lnTo>
                  <a:pt x="0" y="62109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531888" y="3032315"/>
            <a:ext cx="6324084" cy="4565198"/>
          </a:xfrm>
          <a:custGeom>
            <a:avLst/>
            <a:gdLst/>
            <a:ahLst/>
            <a:cxnLst/>
            <a:rect r="r" b="b" t="t" l="l"/>
            <a:pathLst>
              <a:path h="4565198" w="6324084">
                <a:moveTo>
                  <a:pt x="0" y="0"/>
                </a:moveTo>
                <a:lnTo>
                  <a:pt x="6324084" y="0"/>
                </a:lnTo>
                <a:lnTo>
                  <a:pt x="6324084" y="4565198"/>
                </a:lnTo>
                <a:lnTo>
                  <a:pt x="0" y="45651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0739822" y="6032558"/>
            <a:ext cx="4335806" cy="3129910"/>
          </a:xfrm>
          <a:custGeom>
            <a:avLst/>
            <a:gdLst/>
            <a:ahLst/>
            <a:cxnLst/>
            <a:rect r="r" b="b" t="t" l="l"/>
            <a:pathLst>
              <a:path h="3129910" w="4335806">
                <a:moveTo>
                  <a:pt x="0" y="0"/>
                </a:moveTo>
                <a:lnTo>
                  <a:pt x="4335806" y="0"/>
                </a:lnTo>
                <a:lnTo>
                  <a:pt x="4335806" y="3129910"/>
                </a:lnTo>
                <a:lnTo>
                  <a:pt x="0" y="31299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DAGyv-KvYio</dc:identifier>
  <dcterms:modified xsi:type="dcterms:W3CDTF">2011-08-01T06:04:30Z</dcterms:modified>
  <cp:revision>1</cp:revision>
  <dc:title>Pastel Illustrative Baby Shower Welcome Poster (30 x 40 in)</dc:title>
</cp:coreProperties>
</file>